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73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00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-144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Thank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your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err="1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attentiion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!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Today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, I would like to talk about SET activities based on Agile in LINE Corporation.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Before starting the session, please introduce myself.</a:t>
            </a:r>
          </a:p>
          <a:p>
            <a:r>
              <a:rPr kumimoji="1" lang="en-US" altLang="ja-JP" dirty="0" smtClean="0"/>
              <a:t>I made presentations at some global conferences.</a:t>
            </a:r>
          </a:p>
          <a:p>
            <a:r>
              <a:rPr kumimoji="1" lang="en-US" altLang="ja-JP" dirty="0" smtClean="0"/>
              <a:t>Additionally, I am a Certified Scrum Professional.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Quick show of hands.</a:t>
            </a:r>
            <a:br>
              <a:rPr kumimoji="1" lang="en-US" altLang="ja-JP" dirty="0" smtClean="0"/>
            </a:br>
            <a:r>
              <a:rPr kumimoji="1" lang="en-US" altLang="ja-JP" dirty="0" smtClean="0"/>
              <a:t>Who knows SET?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</a:t>
            </a:r>
            <a:r>
              <a:rPr kumimoji="1" lang="ja-JP" altLang="en-US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come up with these challenges, I chose these solutions.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30日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30日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principles.html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Priorities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non-verbalized troubles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Verbalizing their troubles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will be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start of collaboration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Validate ideas </a:t>
            </a:r>
            <a:r>
              <a:rPr lang="en-US" altLang="ja-JP" sz="2800" dirty="0" smtClean="0">
                <a:solidFill>
                  <a:srgbClr val="44C404"/>
                </a:solidFill>
              </a:rPr>
              <a:t>by working with </a:t>
            </a:r>
            <a:r>
              <a:rPr lang="en-US" altLang="ja-JP" sz="2800" dirty="0">
                <a:solidFill>
                  <a:srgbClr val="44C404"/>
                </a:solidFill>
              </a:rPr>
              <a:t>developers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QAs</a:t>
            </a:r>
            <a:endParaRPr lang="ja-JP" altLang="en-US" sz="28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activities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2803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products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 of SET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3229</TotalTime>
  <Words>1055</Words>
  <Application>Microsoft Macintosh PowerPoint</Application>
  <PresentationFormat>画面に合わせる (4:3)</PresentationFormat>
  <Paragraphs>398</Paragraphs>
  <Slides>50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An Agile Way As an SET At LINE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Solutions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5110</cp:revision>
  <dcterms:created xsi:type="dcterms:W3CDTF">2016-11-21T06:16:44Z</dcterms:created>
  <dcterms:modified xsi:type="dcterms:W3CDTF">2018-07-30T12:29:23Z</dcterms:modified>
</cp:coreProperties>
</file>